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99" r:id="rId1"/>
  </p:sldMasterIdLst>
  <p:notesMasterIdLst>
    <p:notesMasterId r:id="rId39"/>
  </p:notesMasterIdLst>
  <p:sldIdLst>
    <p:sldId id="319" r:id="rId2"/>
    <p:sldId id="256" r:id="rId3"/>
    <p:sldId id="279" r:id="rId4"/>
    <p:sldId id="257" r:id="rId5"/>
    <p:sldId id="258" r:id="rId6"/>
    <p:sldId id="259" r:id="rId7"/>
    <p:sldId id="278" r:id="rId8"/>
    <p:sldId id="280" r:id="rId9"/>
    <p:sldId id="302" r:id="rId10"/>
    <p:sldId id="303" r:id="rId11"/>
    <p:sldId id="304" r:id="rId12"/>
    <p:sldId id="260" r:id="rId13"/>
    <p:sldId id="261" r:id="rId14"/>
    <p:sldId id="301" r:id="rId15"/>
    <p:sldId id="263" r:id="rId16"/>
    <p:sldId id="265" r:id="rId17"/>
    <p:sldId id="267" r:id="rId18"/>
    <p:sldId id="305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271" r:id="rId31"/>
    <p:sldId id="317" r:id="rId32"/>
    <p:sldId id="272" r:id="rId33"/>
    <p:sldId id="273" r:id="rId34"/>
    <p:sldId id="318" r:id="rId35"/>
    <p:sldId id="274" r:id="rId36"/>
    <p:sldId id="275" r:id="rId37"/>
    <p:sldId id="276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402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BA115A-E425-4720-8D4C-4CD5B05D6886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C83A2-B3FB-4C22-A63D-73E840CCF9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602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C83A2-B3FB-4C22-A63D-73E840CCF9A6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0576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2440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6819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6585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1675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0217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05955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34745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6800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6260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3888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03331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83564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7702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1220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09022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2043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-318"/>
            <a:ext cx="1952272" cy="6853571"/>
            <a:chOff x="6627813" y="195220"/>
            <a:chExt cx="1952625" cy="5678531"/>
          </a:xfrm>
          <a:solidFill>
            <a:schemeClr val="accent1"/>
          </a:solidFill>
        </p:grpSpPr>
        <p:sp>
          <p:nvSpPr>
            <p:cNvPr id="50" name="Freeform 27"/>
            <p:cNvSpPr/>
            <p:nvPr/>
          </p:nvSpPr>
          <p:spPr bwMode="auto">
            <a:xfrm>
              <a:off x="6627813" y="19522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ECE01-8EB4-49C1-B079-78E709D881A8}" type="datetimeFigureOut">
              <a:rPr lang="en-IN" smtClean="0"/>
              <a:t>07-05-2021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E3FA11B-1F20-4D4A-B00C-55FE713814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18031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0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  <p:sldLayoutId id="2147483911" r:id="rId12"/>
    <p:sldLayoutId id="2147483912" r:id="rId13"/>
    <p:sldLayoutId id="2147483913" r:id="rId14"/>
    <p:sldLayoutId id="2147483914" r:id="rId15"/>
    <p:sldLayoutId id="2147483915" r:id="rId16"/>
  </p:sldLayoutIdLst>
  <p:transition spd="slow">
    <p:wipe/>
  </p:transition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4" t="30800" r="66139" b="9000"/>
          <a:stretch/>
        </p:blipFill>
        <p:spPr>
          <a:xfrm>
            <a:off x="8207896" y="0"/>
            <a:ext cx="936104" cy="7029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11560" y="1772816"/>
            <a:ext cx="7132516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CDE20IJ015</a:t>
            </a:r>
            <a:endParaRPr lang="en-US" sz="6600" dirty="0" smtClean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en-US" sz="6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MFPE-POD5</a:t>
            </a:r>
            <a:endParaRPr lang="en-US" sz="6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63299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555" b="1" u="sng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MICROSERVICES INTERACTION WH PORTAL</a:t>
            </a:r>
          </a:p>
        </p:txBody>
      </p:sp>
      <p:sp>
        <p:nvSpPr>
          <p:cNvPr id="4" name="Plaque 3"/>
          <p:cNvSpPr/>
          <p:nvPr/>
        </p:nvSpPr>
        <p:spPr>
          <a:xfrm>
            <a:off x="3347720" y="2420620"/>
            <a:ext cx="2304415" cy="1944370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Pharmacy Portal</a:t>
            </a:r>
          </a:p>
        </p:txBody>
      </p:sp>
      <p:sp>
        <p:nvSpPr>
          <p:cNvPr id="5" name="Regular Pentagon 4"/>
          <p:cNvSpPr/>
          <p:nvPr/>
        </p:nvSpPr>
        <p:spPr>
          <a:xfrm>
            <a:off x="899795" y="4004945"/>
            <a:ext cx="1799997" cy="1386840"/>
          </a:xfrm>
          <a:prstGeom prst="pent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Representative </a:t>
            </a:r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6" name="Regular Pentagon 5"/>
          <p:cNvSpPr/>
          <p:nvPr/>
        </p:nvSpPr>
        <p:spPr>
          <a:xfrm>
            <a:off x="5580113" y="4869180"/>
            <a:ext cx="1728104" cy="1368425"/>
          </a:xfrm>
          <a:prstGeom prst="pentagon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Medicine Stock</a:t>
            </a:r>
          </a:p>
        </p:txBody>
      </p:sp>
      <p:sp>
        <p:nvSpPr>
          <p:cNvPr id="7" name="Regular Pentagon 6"/>
          <p:cNvSpPr/>
          <p:nvPr/>
        </p:nvSpPr>
        <p:spPr>
          <a:xfrm>
            <a:off x="6443980" y="2276475"/>
            <a:ext cx="1800428" cy="1512570"/>
          </a:xfrm>
          <a:prstGeom prst="pentago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Medicine Supply</a:t>
            </a:r>
          </a:p>
        </p:txBody>
      </p:sp>
      <p:cxnSp>
        <p:nvCxnSpPr>
          <p:cNvPr id="9" name="Elbow Connector 8"/>
          <p:cNvCxnSpPr>
            <a:endCxn id="4" idx="1"/>
          </p:cNvCxnSpPr>
          <p:nvPr/>
        </p:nvCxnSpPr>
        <p:spPr>
          <a:xfrm flipV="1">
            <a:off x="1619885" y="3392805"/>
            <a:ext cx="1727835" cy="612140"/>
          </a:xfrm>
          <a:prstGeom prst="bentConnector3">
            <a:avLst>
              <a:gd name="adj1" fmla="val 4042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stCxn id="5" idx="3"/>
            <a:endCxn id="6" idx="1"/>
          </p:cNvCxnSpPr>
          <p:nvPr/>
        </p:nvCxnSpPr>
        <p:spPr>
          <a:xfrm rot="16200000" flipH="1">
            <a:off x="3689911" y="3501667"/>
            <a:ext cx="86" cy="3780321"/>
          </a:xfrm>
          <a:prstGeom prst="bentConnector2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 flipV="1">
            <a:off x="5652135" y="2854224"/>
            <a:ext cx="791847" cy="538581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7" idx="3"/>
            <a:endCxn id="6" idx="5"/>
          </p:cNvCxnSpPr>
          <p:nvPr/>
        </p:nvCxnSpPr>
        <p:spPr>
          <a:xfrm rot="5400000">
            <a:off x="6524792" y="4572469"/>
            <a:ext cx="1602826" cy="35979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loud 3"/>
          <p:cNvSpPr/>
          <p:nvPr/>
        </p:nvSpPr>
        <p:spPr>
          <a:xfrm>
            <a:off x="3563620" y="633095"/>
            <a:ext cx="1701800" cy="1200785"/>
          </a:xfrm>
          <a:prstGeom prst="clou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Login</a:t>
            </a:r>
          </a:p>
        </p:txBody>
      </p:sp>
      <p:sp>
        <p:nvSpPr>
          <p:cNvPr id="5" name="Cloud 4"/>
          <p:cNvSpPr/>
          <p:nvPr/>
        </p:nvSpPr>
        <p:spPr>
          <a:xfrm>
            <a:off x="3923665" y="3932555"/>
            <a:ext cx="1727835" cy="935990"/>
          </a:xfrm>
          <a:prstGeom prst="cloud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Logout</a:t>
            </a:r>
          </a:p>
        </p:txBody>
      </p:sp>
      <p:sp>
        <p:nvSpPr>
          <p:cNvPr id="6" name="Cube 5"/>
          <p:cNvSpPr/>
          <p:nvPr/>
        </p:nvSpPr>
        <p:spPr>
          <a:xfrm>
            <a:off x="6443980" y="2060575"/>
            <a:ext cx="1872436" cy="935990"/>
          </a:xfrm>
          <a:prstGeom prst="cub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Medical Representative</a:t>
            </a:r>
          </a:p>
        </p:txBody>
      </p:sp>
      <p:sp>
        <p:nvSpPr>
          <p:cNvPr id="7" name="Cube 6"/>
          <p:cNvSpPr/>
          <p:nvPr/>
        </p:nvSpPr>
        <p:spPr>
          <a:xfrm>
            <a:off x="755650" y="2493010"/>
            <a:ext cx="1800225" cy="1080135"/>
          </a:xfrm>
          <a:prstGeom prst="cub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Medicine Stock</a:t>
            </a:r>
          </a:p>
        </p:txBody>
      </p:sp>
      <p:sp>
        <p:nvSpPr>
          <p:cNvPr id="8" name="Can 7"/>
          <p:cNvSpPr/>
          <p:nvPr/>
        </p:nvSpPr>
        <p:spPr>
          <a:xfrm>
            <a:off x="6659880" y="4465320"/>
            <a:ext cx="1372870" cy="1411605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schedule to have meetings with doctors</a:t>
            </a:r>
          </a:p>
        </p:txBody>
      </p:sp>
      <p:sp>
        <p:nvSpPr>
          <p:cNvPr id="10" name="Can 9"/>
          <p:cNvSpPr/>
          <p:nvPr/>
        </p:nvSpPr>
        <p:spPr>
          <a:xfrm>
            <a:off x="1187450" y="4509135"/>
            <a:ext cx="1512570" cy="1440180"/>
          </a:xfrm>
          <a:prstGeom prst="ca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Information about medicine</a:t>
            </a:r>
          </a:p>
        </p:txBody>
      </p:sp>
      <p:cxnSp>
        <p:nvCxnSpPr>
          <p:cNvPr id="14" name="Curved Connector 13"/>
          <p:cNvCxnSpPr>
            <a:stCxn id="4" idx="2"/>
            <a:endCxn id="7" idx="0"/>
          </p:cNvCxnSpPr>
          <p:nvPr/>
        </p:nvCxnSpPr>
        <p:spPr>
          <a:xfrm rot="10800000" flipV="1">
            <a:off x="1790700" y="1233805"/>
            <a:ext cx="1778000" cy="1259205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7" idx="3"/>
            <a:endCxn id="5" idx="2"/>
          </p:cNvCxnSpPr>
          <p:nvPr/>
        </p:nvCxnSpPr>
        <p:spPr>
          <a:xfrm rot="5400000" flipV="1">
            <a:off x="2311083" y="2782888"/>
            <a:ext cx="827405" cy="2407920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5" idx="0"/>
            <a:endCxn id="6" idx="3"/>
          </p:cNvCxnSpPr>
          <p:nvPr/>
        </p:nvCxnSpPr>
        <p:spPr>
          <a:xfrm flipV="1">
            <a:off x="5650060" y="2996565"/>
            <a:ext cx="1613139" cy="1403985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4" idx="0"/>
            <a:endCxn id="6" idx="0"/>
          </p:cNvCxnSpPr>
          <p:nvPr/>
        </p:nvCxnSpPr>
        <p:spPr>
          <a:xfrm>
            <a:off x="5264002" y="1233488"/>
            <a:ext cx="2233195" cy="827087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 Services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micro services that are used in this application are:</a:t>
            </a:r>
          </a:p>
          <a:p>
            <a:pPr marL="571500" indent="-571500">
              <a:buFont typeface="+mj-lt"/>
              <a:buAutoNum type="romanUcPeriod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Authorization </a:t>
            </a:r>
            <a:r>
              <a:rPr lang="en-I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Microservice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Medicine Stock </a:t>
            </a:r>
            <a:r>
              <a:rPr lang="en-I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Microservice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Pharmacy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Medicine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supply </a:t>
            </a:r>
            <a:r>
              <a:rPr lang="en-I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Microservice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Medical Representative Schedule </a:t>
            </a:r>
            <a:r>
              <a:rPr lang="en-I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Microservice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Pharmacy Medicine Supply portal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</a:p>
          <a:p>
            <a:pPr marL="571500" indent="-571500">
              <a:buFont typeface="+mj-lt"/>
              <a:buAutoNum type="romanUcPeriod"/>
            </a:pP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32" y="548680"/>
            <a:ext cx="6589199" cy="1280890"/>
          </a:xfrm>
        </p:spPr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Authorization Micro Service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4170" y="2276872"/>
            <a:ext cx="6591985" cy="3777622"/>
          </a:xfrm>
        </p:spPr>
        <p:txBody>
          <a:bodyPr>
            <a:normAutofit/>
          </a:bodyPr>
          <a:lstStyle/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Toke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 used for authorized access to the portal.</a:t>
            </a:r>
            <a:endParaRPr lang="en-I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Proper Validation has been done in order to prevent unauthorized access.</a:t>
            </a:r>
          </a:p>
          <a:p>
            <a:pPr marL="0" indent="0">
              <a:buNone/>
            </a:pPr>
            <a:endParaRPr lang="en-I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Lock PNG Images | Vector and PSD Files | Free Download on Pngtre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3182" y="543099"/>
            <a:ext cx="1022521" cy="95899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SEQUENCE 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12" y="1440980"/>
            <a:ext cx="8625840" cy="543814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Medicine Stock Micro Service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1905000"/>
            <a:ext cx="6591985" cy="3777622"/>
          </a:xfrm>
        </p:spPr>
        <p:txBody>
          <a:bodyPr/>
          <a:lstStyle/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 service provides information like:</a:t>
            </a:r>
          </a:p>
          <a:p>
            <a:pPr marL="0" indent="0">
              <a:buNone/>
            </a:pP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 of the medicine, chemical composition, target aliment, date of expiry.</a:t>
            </a:r>
          </a:p>
          <a:p>
            <a:pPr marL="0" indent="0">
              <a:buNone/>
            </a:pPr>
            <a:endParaRPr lang="en-I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5122" name="Picture 2" descr="Operation Stack Images, Stock Photos &amp; Vectors | Shuttersto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4581128"/>
            <a:ext cx="2438400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Pharmacy Medicine Supply Micro service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llows 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user to place order.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: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Medicine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web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portal 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Connects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Medicine Stock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 to get the current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stock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Places the order accordingly.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 smtClean="0"/>
              <a:t> </a:t>
            </a:r>
            <a:endParaRPr lang="en-IN" dirty="0"/>
          </a:p>
        </p:txBody>
      </p:sp>
      <p:pic>
        <p:nvPicPr>
          <p:cNvPr id="3074" name="Picture 2" descr="Magento 2 Order Management | Magento 2 Delete Order extension - Magewor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205" y="4855950"/>
            <a:ext cx="1523788" cy="1010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Instock Images, Stock Photos &amp; Vectors | Shutterstoc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080" name="Picture 8" descr="Instock Images, Stock Photos &amp; Vectors | Shuttersto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2244" y="4758481"/>
            <a:ext cx="1081487" cy="100340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Order Placed Stock Illustrations – 560 Order Placed Stock Illustrations,  Vectors &amp; Clipart - Dreamstim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4758481"/>
            <a:ext cx="1315539" cy="1152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ight Arrow 7"/>
          <p:cNvSpPr/>
          <p:nvPr/>
        </p:nvSpPr>
        <p:spPr>
          <a:xfrm>
            <a:off x="1976998" y="5270167"/>
            <a:ext cx="1470663" cy="18238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ight Arrow 11"/>
          <p:cNvSpPr/>
          <p:nvPr/>
        </p:nvSpPr>
        <p:spPr>
          <a:xfrm>
            <a:off x="4563731" y="5334850"/>
            <a:ext cx="2168509" cy="18238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AutoShape 12" descr="OUT OF STOCK Rubber Stamp ⬇ Stock Photo, Image by © chrisdorney #22402187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086" name="Picture 14" descr="OUT OF STOCK Rubber Stamp ⬇ Stock Photo, Image by © chrisdorney #2240218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6203" y="5845059"/>
            <a:ext cx="1391104" cy="98315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ight Arrow 10"/>
          <p:cNvSpPr/>
          <p:nvPr/>
        </p:nvSpPr>
        <p:spPr>
          <a:xfrm rot="1001075">
            <a:off x="1878202" y="5756855"/>
            <a:ext cx="1698319" cy="19827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3648" y="548680"/>
            <a:ext cx="6589199" cy="1280890"/>
          </a:xfrm>
        </p:spPr>
        <p:txBody>
          <a:bodyPr>
            <a:normAutofit/>
          </a:bodyPr>
          <a:lstStyle/>
          <a:p>
            <a:r>
              <a:rPr lang="en-I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Medical Representative Schedule Micro service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043608" y="1905000"/>
            <a:ext cx="6591985" cy="3777622"/>
          </a:xfrm>
        </p:spPr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intent of this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 service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to provide a doctor meet schedule for the Representatives of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company.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allows the user to check on which date which representative is available.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2" name="AutoShape 2" descr="How to Create the Ideal Shift Schedule for your Customer Service Team (With  Free Employee Shift Schedule Template) - Freshdesk Blog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106" name="Picture 10" descr="How to Make Time for Project Planning | TeamGant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4679489"/>
            <a:ext cx="2239262" cy="2160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Pharmacy medicine supply Portal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Pharmacy medicine supply </a:t>
            </a:r>
            <a:r>
              <a:rPr lang="en-US" dirty="0" smtClean="0"/>
              <a:t>Portal allows </a:t>
            </a:r>
            <a:r>
              <a:rPr lang="en-US" dirty="0"/>
              <a:t>a member to </a:t>
            </a:r>
            <a:r>
              <a:rPr lang="en-US" dirty="0" smtClean="0"/>
              <a:t>Login with credentials </a:t>
            </a:r>
            <a:r>
              <a:rPr lang="en-US" dirty="0" smtClean="0"/>
              <a:t>T</a:t>
            </a:r>
            <a:r>
              <a:rPr lang="en-US" dirty="0" smtClean="0"/>
              <a:t>hen have the following options :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-M</a:t>
            </a:r>
            <a:r>
              <a:rPr lang="en-US" dirty="0" smtClean="0"/>
              <a:t>edical </a:t>
            </a:r>
            <a:r>
              <a:rPr lang="en-US" dirty="0"/>
              <a:t>representatives’ schedule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-Order Medicine</a:t>
            </a:r>
          </a:p>
          <a:p>
            <a:pPr marL="0" indent="0">
              <a:buNone/>
            </a:pPr>
            <a:r>
              <a:rPr lang="en-US" dirty="0" smtClean="0"/>
              <a:t>-Check Medicine stock</a:t>
            </a:r>
          </a:p>
          <a:p>
            <a:pPr marL="0" indent="0">
              <a:buNone/>
            </a:pPr>
            <a:r>
              <a:rPr lang="en-US" dirty="0" smtClean="0"/>
              <a:t>-Check Medicine demand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25227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48954" y="2967335"/>
            <a:ext cx="56460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 smtClean="0">
                <a:ln/>
                <a:solidFill>
                  <a:schemeClr val="accent4"/>
                </a:solidFill>
                <a:effectLst/>
              </a:rPr>
              <a:t>USER INTERFACE 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731213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9306" y="764704"/>
            <a:ext cx="7772400" cy="2736304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Pharmacy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Medicine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upply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System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just"/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</a:t>
            </a:r>
            <a:endParaRPr lang="en-IN" sz="18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 descr="Pharmacy Symbol Snakes Logo | GraphicSpring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780928"/>
            <a:ext cx="3698776" cy="369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Login page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24016556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Logout page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22999620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Validation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41854359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Home Page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1474451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MR Schedule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37808890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MR Schedule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40616729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66130"/>
          </a:xfrm>
        </p:spPr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Order placed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35340688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Placed Order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4326349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Medicine Demand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39681392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692696"/>
            <a:ext cx="8229600" cy="922114"/>
          </a:xfrm>
        </p:spPr>
        <p:txBody>
          <a:bodyPr/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Medicine Stock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168922"/>
            <a:ext cx="6591300" cy="3707606"/>
          </a:xfrm>
        </p:spPr>
      </p:pic>
    </p:spTree>
    <p:extLst>
      <p:ext uri="{BB962C8B-B14F-4D97-AF65-F5344CB8AC3E}">
        <p14:creationId xmlns:p14="http://schemas.microsoft.com/office/powerpoint/2010/main" val="41513482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Details</a:t>
            </a:r>
            <a:endParaRPr lang="en-IN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Subhodeep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Seal(897005)</a:t>
            </a:r>
          </a:p>
          <a:p>
            <a:pPr algn="just"/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Priyanka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Priyadarsini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(897010)</a:t>
            </a:r>
          </a:p>
          <a:p>
            <a:pPr algn="just"/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Meghna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Verma</a:t>
            </a:r>
            <a:r>
              <a:rPr lang="en-I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(897016)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Natansh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Upadhyay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(896879)</a:t>
            </a:r>
          </a:p>
          <a:p>
            <a:pPr algn="just"/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JUnit</a:t>
            </a: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Testing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JUnit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an open source Unit Testing Framework for JAVA. 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name implies, it is used for Unit Testing of a small chunk of code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we were done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code,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executed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tests.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Every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any code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was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added,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re-executed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test cases and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made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sure nothing is broken. 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772816"/>
            <a:ext cx="7383388" cy="4464496"/>
          </a:xfrm>
        </p:spPr>
      </p:pic>
      <p:sp>
        <p:nvSpPr>
          <p:cNvPr id="3" name="TextBox 2"/>
          <p:cNvSpPr txBox="1"/>
          <p:nvPr/>
        </p:nvSpPr>
        <p:spPr>
          <a:xfrm>
            <a:off x="1475656" y="692696"/>
            <a:ext cx="3456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JUNIT TESTING :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6573183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Deployment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 services are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deployed in Cloud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 All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 services are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independently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deployed.</a:t>
            </a:r>
          </a:p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have used EC2 instance to rent virtual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because: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1)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Control with Ease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Access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Ability to Select a Platform of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Choice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3)</a:t>
            </a:r>
            <a:r>
              <a:rPr lang="en-IN" sz="2400" b="1" dirty="0"/>
              <a:t>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</a:t>
            </a:r>
          </a:p>
          <a:p>
            <a:pPr marL="0" indent="0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Deployment</a:t>
            </a:r>
            <a:endParaRPr lang="en-IN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484784"/>
            <a:ext cx="8496944" cy="5184576"/>
          </a:xfr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908720"/>
            <a:ext cx="8136904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379505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E2E Testing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3648" y="2204864"/>
            <a:ext cx="6591985" cy="3777622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 to end testing (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E2E) testing done to check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application's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workflow.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have done testing on all the modules by analyzing the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functionalities.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: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19672" y="2060848"/>
            <a:ext cx="6591985" cy="3777622"/>
          </a:xfrm>
        </p:spPr>
        <p:txBody>
          <a:bodyPr>
            <a:no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IN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harmcy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medicine supply management system using micro service architecture.</a:t>
            </a:r>
          </a:p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implemented backend using Spring Boot and MVC.</a:t>
            </a:r>
          </a:p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Gained insight over frontend using JSP, HTML, and Bootstrap.</a:t>
            </a:r>
          </a:p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learned to deploy in cloud using AWS.</a:t>
            </a:r>
          </a:p>
          <a:p>
            <a:pPr marL="0" indent="0">
              <a:buNone/>
            </a:pPr>
            <a:r>
              <a:rPr lang="en-IN" sz="2400" dirty="0" smtClean="0"/>
              <a:t> </a:t>
            </a:r>
            <a:endParaRPr lang="en-IN" sz="2400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3491880" y="5445224"/>
            <a:ext cx="5486400" cy="804862"/>
          </a:xfrm>
        </p:spPr>
        <p:txBody>
          <a:bodyPr>
            <a:normAutofit/>
          </a:bodyPr>
          <a:lstStyle/>
          <a:p>
            <a:endParaRPr lang="en-IN" sz="3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8" name="Picture 4" descr="6 Ways to Say Thank You During the Pande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7419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93716" y="336960"/>
            <a:ext cx="61206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Health is Wealth !! </a:t>
            </a:r>
          </a:p>
          <a:p>
            <a:r>
              <a:rPr lang="en-IN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</a:t>
            </a:r>
            <a:r>
              <a:rPr lang="en-I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take care of yourself.</a:t>
            </a:r>
          </a:p>
          <a:p>
            <a:r>
              <a:rPr lang="en-IN" sz="3200" b="1" u="sng" dirty="0"/>
              <a:t>                                                                                                                       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&amp; Hardware Requirements</a:t>
            </a:r>
          </a:p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</a:t>
            </a:r>
          </a:p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 and Diagram</a:t>
            </a:r>
          </a:p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 Services</a:t>
            </a:r>
          </a:p>
          <a:p>
            <a:r>
              <a:rPr lang="en-IN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Junit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Testing</a:t>
            </a:r>
          </a:p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to Cloud</a:t>
            </a:r>
          </a:p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E2E testing</a:t>
            </a:r>
          </a:p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5656" y="1844824"/>
            <a:ext cx="6591985" cy="3777622"/>
          </a:xfrm>
        </p:spPr>
        <p:txBody>
          <a:bodyPr>
            <a:normAutofit lnSpcReduction="10000"/>
          </a:bodyPr>
          <a:lstStyle/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app is designed for a Pharmaceutical 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Company to</a:t>
            </a:r>
          </a:p>
          <a:p>
            <a:pPr marL="0" indent="0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chedule the 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Medical 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Representatives, </a:t>
            </a:r>
          </a:p>
          <a:p>
            <a:pPr marL="0" indent="0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rder 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medicines from the available 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stock </a:t>
            </a:r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I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 proper validations.</a:t>
            </a:r>
            <a:endParaRPr lang="en-I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have used 5 different micro services to perform different operations as mentioned in the SRS.</a:t>
            </a:r>
          </a:p>
          <a:p>
            <a:pPr marL="0" indent="0">
              <a:buNone/>
            </a:pP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&amp; Hardware Requirements: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Hardware </a:t>
            </a:r>
            <a:r>
              <a:rPr lang="en-IN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Requirements:</a:t>
            </a:r>
            <a:endParaRPr lang="en-IN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/>
              <a:t> </a:t>
            </a:r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Developer Desktop PC with </a:t>
            </a:r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4/8 GB 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</a:t>
            </a:r>
          </a:p>
          <a:p>
            <a:r>
              <a:rPr lang="en-I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Software </a:t>
            </a:r>
            <a:r>
              <a:rPr lang="en-IN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Requirements: </a:t>
            </a:r>
            <a:endParaRPr lang="en-IN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 Tool Suite (STS) Or any Latest Eclipse</a:t>
            </a:r>
          </a:p>
          <a:p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Maven</a:t>
            </a:r>
          </a:p>
          <a:p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c.Postman</a:t>
            </a:r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in Chrome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 &amp; Diagram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2374900"/>
            <a:ext cx="6591300" cy="3295650"/>
          </a:xfr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server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In-memory H2 Database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Postman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Spring Boot</a:t>
            </a:r>
          </a:p>
          <a:p>
            <a:r>
              <a:rPr lang="en-US" alt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Jpa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50" y="170815"/>
            <a:ext cx="8294370" cy="61785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u="sng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MICROSERVICE FLOW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99592" y="2204720"/>
            <a:ext cx="1512167" cy="11518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Authorization </a:t>
            </a:r>
            <a:r>
              <a:rPr lang="en-US" dirty="0" err="1"/>
              <a:t>Microservice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267585" y="4652645"/>
            <a:ext cx="1296035" cy="108013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Pharmacy portal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659880" y="3429000"/>
            <a:ext cx="1728544" cy="108394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Medical Representative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131820" y="2132965"/>
            <a:ext cx="1440180" cy="1296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Medicine Stock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292090" y="2060575"/>
            <a:ext cx="1296035" cy="129603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Medicine Supply</a:t>
            </a:r>
          </a:p>
        </p:txBody>
      </p:sp>
      <p:sp>
        <p:nvSpPr>
          <p:cNvPr id="9" name="Rectangular Callout 8"/>
          <p:cNvSpPr/>
          <p:nvPr/>
        </p:nvSpPr>
        <p:spPr>
          <a:xfrm>
            <a:off x="755650" y="1340485"/>
            <a:ext cx="1223645" cy="575945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/>
              <a:t>Token Generation</a:t>
            </a:r>
          </a:p>
        </p:txBody>
      </p:sp>
      <p:cxnSp>
        <p:nvCxnSpPr>
          <p:cNvPr id="10" name="Straight Arrow Connector 9"/>
          <p:cNvCxnSpPr>
            <a:stCxn id="4" idx="2"/>
          </p:cNvCxnSpPr>
          <p:nvPr/>
        </p:nvCxnSpPr>
        <p:spPr>
          <a:xfrm>
            <a:off x="1655676" y="3356610"/>
            <a:ext cx="35964" cy="194437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5" idx="1"/>
          </p:cNvCxnSpPr>
          <p:nvPr/>
        </p:nvCxnSpPr>
        <p:spPr>
          <a:xfrm flipV="1">
            <a:off x="1711960" y="5193030"/>
            <a:ext cx="555625" cy="228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3"/>
          </p:cNvCxnSpPr>
          <p:nvPr/>
        </p:nvCxnSpPr>
        <p:spPr>
          <a:xfrm flipV="1">
            <a:off x="3563620" y="5156835"/>
            <a:ext cx="3960495" cy="3619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7524115" y="4509135"/>
            <a:ext cx="26035" cy="6140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0"/>
          </p:cNvCxnSpPr>
          <p:nvPr/>
        </p:nvCxnSpPr>
        <p:spPr>
          <a:xfrm flipH="1" flipV="1">
            <a:off x="7308216" y="2420620"/>
            <a:ext cx="215936" cy="10083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6588125" y="2420620"/>
            <a:ext cx="723900" cy="190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4427855" y="2527935"/>
            <a:ext cx="832485" cy="3683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ular Callout 18"/>
          <p:cNvSpPr/>
          <p:nvPr/>
        </p:nvSpPr>
        <p:spPr>
          <a:xfrm>
            <a:off x="7019925" y="1700530"/>
            <a:ext cx="1440180" cy="504190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Success</a:t>
            </a:r>
          </a:p>
        </p:txBody>
      </p:sp>
      <p:sp>
        <p:nvSpPr>
          <p:cNvPr id="20" name="Rectangular Callout 19"/>
          <p:cNvSpPr/>
          <p:nvPr/>
        </p:nvSpPr>
        <p:spPr>
          <a:xfrm>
            <a:off x="4427855" y="1485900"/>
            <a:ext cx="935990" cy="574675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Check Stock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112</TotalTime>
  <Words>619</Words>
  <Application>Microsoft Office PowerPoint</Application>
  <PresentationFormat>On-screen Show (4:3)</PresentationFormat>
  <Paragraphs>132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Century Gothic</vt:lpstr>
      <vt:lpstr>Times New Roman</vt:lpstr>
      <vt:lpstr>Wingdings 3</vt:lpstr>
      <vt:lpstr>Wisp</vt:lpstr>
      <vt:lpstr>PowerPoint Presentation</vt:lpstr>
      <vt:lpstr>Pharmacy Medicine Supply Management System</vt:lpstr>
      <vt:lpstr>Team Details</vt:lpstr>
      <vt:lpstr>Index</vt:lpstr>
      <vt:lpstr>Introduction</vt:lpstr>
      <vt:lpstr>Software &amp; Hardware Requirements:</vt:lpstr>
      <vt:lpstr>System Architecture &amp; Diagram</vt:lpstr>
      <vt:lpstr>Technologies Used</vt:lpstr>
      <vt:lpstr>PowerPoint Presentation</vt:lpstr>
      <vt:lpstr>MICROSERVICES INTERACTION WH PORTAL</vt:lpstr>
      <vt:lpstr>PowerPoint Presentation</vt:lpstr>
      <vt:lpstr>Micro Services</vt:lpstr>
      <vt:lpstr>Authorization Micro Service</vt:lpstr>
      <vt:lpstr>AUTHORIZATION SEQUENCE :</vt:lpstr>
      <vt:lpstr>Medicine Stock Micro Service</vt:lpstr>
      <vt:lpstr>Pharmacy Medicine Supply Micro service</vt:lpstr>
      <vt:lpstr>Medical Representative Schedule Micro service</vt:lpstr>
      <vt:lpstr>Pharmacy medicine supply Portal</vt:lpstr>
      <vt:lpstr>PowerPoint Presentation</vt:lpstr>
      <vt:lpstr>Login page</vt:lpstr>
      <vt:lpstr>Logout page</vt:lpstr>
      <vt:lpstr>Validation</vt:lpstr>
      <vt:lpstr>Home Page</vt:lpstr>
      <vt:lpstr>MR Schedule</vt:lpstr>
      <vt:lpstr>MR Schedule</vt:lpstr>
      <vt:lpstr>Order placed</vt:lpstr>
      <vt:lpstr>Placed Order</vt:lpstr>
      <vt:lpstr>Medicine Demand</vt:lpstr>
      <vt:lpstr>Medicine Stock</vt:lpstr>
      <vt:lpstr>JUnit Testing</vt:lpstr>
      <vt:lpstr>PowerPoint Presentation</vt:lpstr>
      <vt:lpstr>Cloud Deployment</vt:lpstr>
      <vt:lpstr>Cloud Deployment</vt:lpstr>
      <vt:lpstr>PowerPoint Presentation</vt:lpstr>
      <vt:lpstr>E2E Testing</vt:lpstr>
      <vt:lpstr>Conclusion :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Pharmacy medicine supply Management System</dc:title>
  <dc:creator>Windows User</dc:creator>
  <cp:lastModifiedBy>Microsoft account</cp:lastModifiedBy>
  <cp:revision>68</cp:revision>
  <dcterms:created xsi:type="dcterms:W3CDTF">2021-05-05T11:01:00Z</dcterms:created>
  <dcterms:modified xsi:type="dcterms:W3CDTF">2021-05-07T08:23:24Z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